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5" r:id="rId5"/>
    <p:sldId id="266" r:id="rId6"/>
    <p:sldId id="264" r:id="rId7"/>
    <p:sldId id="262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0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7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5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4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2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7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6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2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2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2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0621-B29C-4E5E-A7DC-2AF897ABD29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C0A5-BD20-46E3-9438-84A4412BA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269" y="410265"/>
            <a:ext cx="8712968" cy="17394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4325" y="76470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сквозь годы</a:t>
            </a:r>
          </a:p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36912"/>
            <a:ext cx="6800003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путь 46-го Гвардейского  Таманского, орденов  Красного знамени и Суворова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ночного легкобомбардировочного женского авиационного полка.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4325" y="4941168"/>
            <a:ext cx="809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Познавательная игра для детей с 7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06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480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Воспитывать учащихся в духе патриотизма.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учащихся о боевом пути 46-го Гвардейского  ночного легкобомбардировочного женского авиационного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Содействовать  развитию  памяти учащихся.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Способствовать развитию умения выбирать из текста нужную информацию.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в команде: формировать культуру общения, взаимодействия и взаимовыручки.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игры учащиеся индивидуально  знакомятся с материалом о боевом  пути 46 авиаполка, чтобы во время игры использовать эту информацию для краткого ответа.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свои фишки  по заготовленному маршруту в виде алфавита от А до 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Расстояние, на которое игрок может продвинуть свою фишку, определяется броском игрального кубика. Игроки ходят по очереди. В свой ход игрок переставляет фишку вперед на столько «шагов», сколько выпало очков на кубике и на соответствующую  букву маршрута игрок должен объяснить значение слова, связав его с историей 46 авиаполка.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ходят по очереди и выполняют пошаговые действия чтобы одержать победу в игре.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91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88424" cy="6291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0921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144000" cy="6809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9380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32" y="734904"/>
            <a:ext cx="3029520" cy="2531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384376" cy="2688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4752528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5532" y="3515598"/>
            <a:ext cx="30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Фишки на выбор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63146"/>
            <a:ext cx="342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путь 46 полка  игрокам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4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79"/>
            <a:ext cx="8712968" cy="5539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история Боевого пути 46-го Гвардейского  Таманского, орденов  Красного знамени и Суворова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ночного легкобомбардировочного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женского авиационного полка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октября 1941 года был подписан приказ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женских авиационных полков ВВС Красной армии. Вся организационная работа поручалась Марине Расковой. В память о ней  после войны Ирина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Дрягина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комиссар эскадрильи 46 авиаполка, станет биологом, вырастит новый сорт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назовет его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«Марина Раскова».    Обучение девушек   проходило в городе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аэродроме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 осваивали технику взлета и приземления, овладевали боевыми специальностями и распределились в   женские полки. Здесь им выдали военное обмундирование: большие гимнастерки и брюки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Юбки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выдали только в 1944 году. 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огромных для девушек размеров от 40 до 43 . Их назвали «котики» - от кота в сапогах. В зимнее время летчицы для полетов использовали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унты.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несколько месяцев совсем девчонки, неопытные, необстрелянные воевали наравне с мужчинами. 46 авиаполк – единственный в мире женский.  С мая 42-го по май 45-го, три года ночных полётов - по 8-10 вылетов каждую ночь.  8-10 встреч со смертью. Летали  девушки  на самолёте  ПО-2.</a:t>
            </a:r>
          </a:p>
        </p:txBody>
      </p:sp>
    </p:spTree>
    <p:extLst>
      <p:ext uri="{BB962C8B-B14F-4D97-AF65-F5344CB8AC3E}">
        <p14:creationId xmlns:p14="http://schemas.microsoft.com/office/powerpoint/2010/main" val="384798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032" y="260648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 снаряда самолёт  горел,  как спичка, 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в самолете У – 2 только в 1944 году.  Ночью самолет не было видно  и слышно. Он мог подкрасться незаметно и на бреющем полёте точно поразить цель, а сбить его было не так-то легко! За каждый сбитый По-2 фашисты награждались  самой высокой наградой - железным крестом.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Фанерный,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имеющий вооружения, защиты и радиостанции, самолет наносил огромный ущерб фашистской армии.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Небесный тихоход»,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с любовью называли эти самолеты за малую скорость.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Кавказе в станице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Асиновская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 принимал участие в  разгроме гитлеровских войск . Белые аккуратные домики утопали в зелени огромного колхозного сада. Летчицы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заруливали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самолеты под сень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маскировки.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Руль высоты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позади кабины.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аэродрома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нашли  удобное поле у подножия Терского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хребта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сделали здесь полосу для взлета.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 1943 года в Крыму в небольшом рыбацком поселке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Эльтиген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высадился наш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немцам удалось его окружить.  До двадцати атак в сутки отбивали десантники. Земля горела от вражеских бомб.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«Огненная земля»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 ее назвали е полку. Кончились  у десантников боеприпасы, продукты, медикаменты. Погода в это время стояла нелетная, аэродромы дневных бомбардировщиков и штурмовиков закрыл плотный туман. И  наши летчицы на ПО -  2 стали летать, несмотря на плохую погоду и шквальный зенитный огонь.  Подвешивали вместо бомб мешки с хлебом, консервами, боеприпасами и - вперед.  Иногда не было у летчиц сил снять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шлем.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 участие в освобождении Кубани и Таманского полуострова, полку было  присвоено наименование Таманского.  </a:t>
            </a:r>
          </a:p>
        </p:txBody>
      </p:sp>
    </p:spTree>
    <p:extLst>
      <p:ext uri="{BB962C8B-B14F-4D97-AF65-F5344CB8AC3E}">
        <p14:creationId xmlns:p14="http://schemas.microsoft.com/office/powerpoint/2010/main" val="198436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258614"/>
            <a:ext cx="824440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Конечно, девчонки оставались девчонками: брали  в самолет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котят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нелетную погоду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танцевали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баян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 Серебрякова Клавдия играла на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мандолине.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свободное  время выпускали юмористическую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газету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«Крокодил», литературный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журнал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(копия его хранится у нас в музее),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садились вышивать. В  школьном  музее есть уникальный экспонат –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вышивка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летчицы Столбиковой Анны  на перкали (ткань, которой обтягивали крылья самолета).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Белоруссии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воевал полк, приходилось жить в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землянках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 и в них девушки создавали уют, украшали цветами. Женя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Жигуленко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Герой Советского Союза очень любила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ландыши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постоянно брала их  в самолет. После войны Евгения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Жигуленко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станет режиссером и снимет фильм о 46 авиаполке «В небе Ночные ведьмы».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2012 году, разбирая и сканируя письма летчиц в  архиве музея, обнаружили  засохший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розы в 1944 году  присланный в конверте одной из летчиц 46 авиаполка ее боевым другом. Этот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цветок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хранится в музее.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Память о самоотверженных крылатых защитниц отечества навсегда останется в памяти грядущих поколений.  В школьном музее, названном в честь 46 авиаполка, много  памятных вещей и фотографий  летчиц. А именем 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Чечневой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Марины  Героя Советского Союза  была названа пионерская дружина школы №213. Г. Москвы( ныне  ГБОУ Гимназия № 1576, корпус 2.)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41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876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Елена Рогатнева</cp:lastModifiedBy>
  <cp:revision>15</cp:revision>
  <dcterms:created xsi:type="dcterms:W3CDTF">2017-02-09T15:56:42Z</dcterms:created>
  <dcterms:modified xsi:type="dcterms:W3CDTF">2017-02-13T12:33:52Z</dcterms:modified>
</cp:coreProperties>
</file>